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5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9" r:id="rId2"/>
    <p:sldId id="314" r:id="rId3"/>
    <p:sldId id="305" r:id="rId4"/>
    <p:sldId id="306" r:id="rId5"/>
    <p:sldId id="318" r:id="rId6"/>
    <p:sldId id="317" r:id="rId7"/>
    <p:sldId id="321" r:id="rId8"/>
    <p:sldId id="316" r:id="rId9"/>
    <p:sldId id="315" r:id="rId10"/>
    <p:sldId id="320" r:id="rId11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9" autoAdjust="0"/>
    <p:restoredTop sz="94660"/>
  </p:normalViewPr>
  <p:slideViewPr>
    <p:cSldViewPr>
      <p:cViewPr varScale="1">
        <p:scale>
          <a:sx n="108" d="100"/>
          <a:sy n="108" d="100"/>
        </p:scale>
        <p:origin x="763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30499" y="299973"/>
            <a:ext cx="368300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FF000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09929-8943-465E-AAA5-74D514A2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1173718"/>
            <a:ext cx="2949178" cy="369332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C574CF-6DE0-4D29-976D-63062500F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9332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F178C8-6D79-48CE-A2F3-E702363A5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18466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C77875-1501-4962-BFCE-D24A6D86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/>
          <a:p>
            <a:fld id="{37ACDEFD-4638-4455-AD75-588B4DA2FD84}" type="datetimeFigureOut">
              <a:rPr lang="ru-RU" smtClean="0"/>
              <a:t>21.08.2025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75836B-997E-4C2C-9FC3-8A217991F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0A2370-DE8B-42CB-9DFE-E732B0073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/>
          <a:p>
            <a:fld id="{227F40C0-8025-44C1-9647-F2C16A3A37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11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51434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3455" y="327152"/>
            <a:ext cx="8196580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58770" y="1488719"/>
            <a:ext cx="4248150" cy="114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1F487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89086"/>
            <a:ext cx="1371600" cy="117697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54555" y="1555143"/>
            <a:ext cx="6587290" cy="233140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ET"/>
              </a:rPr>
              <a:t>Мастер класс по написанию работ для литературно-краеведческих конкурсов 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TimesET"/>
              <a:ea typeface="Times New Roman"/>
              <a:cs typeface="TimesET"/>
            </a:endParaRPr>
          </a:p>
          <a:p>
            <a:pPr algn="ctr">
              <a:spcAft>
                <a:spcPts val="900"/>
              </a:spcAft>
            </a:pPr>
            <a:endParaRPr lang="ru-RU" b="1" dirty="0">
              <a:latin typeface="Times New Roman"/>
              <a:ea typeface="Times New Roman"/>
              <a:cs typeface="TimesET"/>
            </a:endParaRPr>
          </a:p>
          <a:p>
            <a:pPr algn="ctr">
              <a:spcAft>
                <a:spcPts val="900"/>
              </a:spcAft>
            </a:pPr>
            <a:endParaRPr lang="ru-RU" b="1" dirty="0">
              <a:latin typeface="Times New Roman"/>
              <a:ea typeface="Times New Roman"/>
              <a:cs typeface="TimesE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3600" y="3638550"/>
            <a:ext cx="3461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истории и обществознания образовательного центра «Максимум»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Абрашкин С.Н.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2EFA26-33E5-13E7-0AB4-78076D6D1790}"/>
              </a:ext>
            </a:extLst>
          </p:cNvPr>
          <p:cNvSpPr txBox="1"/>
          <p:nvPr/>
        </p:nvSpPr>
        <p:spPr>
          <a:xfrm>
            <a:off x="3505200" y="4821168"/>
            <a:ext cx="2927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Самара 2025</a:t>
            </a:r>
          </a:p>
        </p:txBody>
      </p:sp>
    </p:spTree>
    <p:extLst>
      <p:ext uri="{BB962C8B-B14F-4D97-AF65-F5344CB8AC3E}">
        <p14:creationId xmlns:p14="http://schemas.microsoft.com/office/powerpoint/2010/main" val="3893527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45" y="25199"/>
            <a:ext cx="9144000" cy="5142857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80191" y="1343355"/>
            <a:ext cx="3324608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dirty="0">
                <a:latin typeface="Tahoma"/>
                <a:cs typeface="Tahoma"/>
              </a:rPr>
              <a:t>Шаг первый: выбор темы исследования</a:t>
            </a:r>
            <a:endParaRPr sz="3200" dirty="0">
              <a:latin typeface="Tahoma"/>
              <a:cs typeface="Tahoma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3E6C0F-08FD-26F8-2A01-E2D660BB41B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788" y="227666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236" y="20099"/>
            <a:ext cx="5733718" cy="300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8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679"/>
            <a:ext cx="9144000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67400" y="3562350"/>
            <a:ext cx="2927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1777869" y="7138990"/>
            <a:ext cx="1769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marL="171450" indent="-1714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>
              <a:ea typeface="Calibri"/>
              <a:cs typeface="Times New Roman"/>
            </a:endParaRPr>
          </a:p>
          <a:p>
            <a:pPr algn="ctr"/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6200" y="133350"/>
            <a:ext cx="64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выбора: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2400" y="871575"/>
            <a:ext cx="69341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Актуальность;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Доступность источников;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Новизна;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Соответствие требованиям конкурса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721A76-0B40-B3E6-A79C-191F30E52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914" y="1371600"/>
            <a:ext cx="5167086" cy="37492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01D4CF-D2A3-2315-7CB3-CF37BE28C7D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806" y="113209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3459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9144000" cy="529163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972" y="79927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867400" y="3562350"/>
            <a:ext cx="2927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 descr="https://pbs.twimg.com/media/DnDPRqYW0AEFPv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209800" y="830219"/>
            <a:ext cx="2856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Примеры тем: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22580" y="15827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200" y="1361748"/>
            <a:ext cx="90677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История конкретного предприятия, учреждения или организации в вашем крае;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Жизнь и деятельность выдающегося земляка;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Вклад вашего края в определенное историческое событие (война, революция, индустриализация);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История развития определенной отрасли экономики в вашем регионе;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Традиции, обычаи и фольклор края;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История конкретного населенного пункта (села, города, района).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Архитектурное наследие вашего края (церкви, усадьбы, исторические здания).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История образования и развития конкретного учебного заведения.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•  Экологические проблемы вашего края в историческом контексте.</a:t>
            </a:r>
          </a:p>
        </p:txBody>
      </p:sp>
    </p:spTree>
    <p:extLst>
      <p:ext uri="{BB962C8B-B14F-4D97-AF65-F5344CB8AC3E}">
        <p14:creationId xmlns:p14="http://schemas.microsoft.com/office/powerpoint/2010/main" val="203927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8133"/>
            <a:ext cx="9144000" cy="529163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495" y="51343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867400" y="3562350"/>
            <a:ext cx="29278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 descr="https://pbs.twimg.com/media/DnDPRqYW0AEFPv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3350" y="210842"/>
            <a:ext cx="8207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Сбор материала и источники информации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764356"/>
            <a:ext cx="949302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•  Архивы: Главный источник первичной информации. Обратитесь в местный архив, чтобы найти документы, связанные с вашей темой.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 •  Библиотеки: Книги, статьи, краеведческие издания, газеты и журналы.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 •  Музеи: Экспонаты, документы, фотографии, фондовые материалы.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 •  Местные жители: Интервью со старожилами, участниками событий, потомками исторических личностей. Записывайте интервью на диктофон и делайте подробные записи.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 •  Интернет: Используйте проверенные онлайн-ресурсы, такие как электронные архивы, библиотеки и базы данных. Критически оценивайте информацию, полученную из Интернета.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 •  Фотографии и иллюстрации: Соберите как можно больше фотографий, карт, планов, чертежей, относящихся к вашей теме.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0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49" y="383602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0A13D39-8147-4929-9C3C-1831D697C9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3033" y="473560"/>
            <a:ext cx="1080000" cy="425001"/>
          </a:xfrm>
          <a:prstGeom prst="rect">
            <a:avLst/>
          </a:prstGeom>
        </p:spPr>
      </p:pic>
      <p:pic>
        <p:nvPicPr>
          <p:cNvPr id="9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0" y="-33227"/>
            <a:ext cx="9144000" cy="514350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93" y="65390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521255" y="158561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работы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8742" y="740569"/>
            <a:ext cx="913965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Титульный лист: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Оглавление (Содержание):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Введение: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Основная часть: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Заключение: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Список литературы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Приложения: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84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2A991-0152-68D6-72AD-EE480FA3B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EFF136-8839-43ED-CAD5-EE7D3299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BB7795-2230-0AD3-3CDA-A839994CADD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5C417D-0878-9CA6-4EB9-3F5397A0B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1A1484-38B2-26C1-A290-5218542CAEB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49" y="383602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F176714-CD0D-2354-B55A-E0577136D9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3033" y="473560"/>
            <a:ext cx="1080000" cy="425001"/>
          </a:xfrm>
          <a:prstGeom prst="rect">
            <a:avLst/>
          </a:prstGeom>
        </p:spPr>
      </p:pic>
      <p:pic>
        <p:nvPicPr>
          <p:cNvPr id="9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C0F66037-E5CD-64F3-5744-A8DFB9A225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" y="0"/>
            <a:ext cx="9144000" cy="51435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B15EA3-4099-EC55-5AEB-3DE4E0D931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593" y="65390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AB18486-3797-F3FE-EC8D-4608D9F3485C}"/>
              </a:ext>
            </a:extLst>
          </p:cNvPr>
          <p:cNvSpPr/>
          <p:nvPr/>
        </p:nvSpPr>
        <p:spPr>
          <a:xfrm>
            <a:off x="935544" y="155794"/>
            <a:ext cx="68682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Несколько советов по написанию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ECDD847-379E-7878-70E2-96BFD2F89BAD}"/>
              </a:ext>
            </a:extLst>
          </p:cNvPr>
          <p:cNvSpPr/>
          <p:nvPr/>
        </p:nvSpPr>
        <p:spPr>
          <a:xfrm>
            <a:off x="28742" y="740569"/>
            <a:ext cx="91396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Начните с плана;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Используйте научный стиль;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Подтверждайте свои выводы фактами;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Избегайте плагиата;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Редактируйте свою работу;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Оформляйте работу аккуратно</a:t>
            </a:r>
          </a:p>
        </p:txBody>
      </p:sp>
    </p:spTree>
    <p:extLst>
      <p:ext uri="{BB962C8B-B14F-4D97-AF65-F5344CB8AC3E}">
        <p14:creationId xmlns:p14="http://schemas.microsoft.com/office/powerpoint/2010/main" val="391171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" y="0"/>
            <a:ext cx="9144000" cy="514350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119" y="52737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1" y="931709"/>
            <a:ext cx="4857220" cy="364291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567547" y="173467"/>
            <a:ext cx="53527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к выступлению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05400" y="1850470"/>
            <a:ext cx="43789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Составьте тезисы;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Подготовьте презентацию;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Будьте готовы к вопросам;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Тренируйтесь выступать;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602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32" y="0"/>
            <a:ext cx="914400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4549" y="1241352"/>
            <a:ext cx="4876800" cy="2728430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94102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4684485" y="910671"/>
            <a:ext cx="41944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моменты успеха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19600" y="1987889"/>
            <a:ext cx="4724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Глубина исследования;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Оригинальность;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Аргументированность;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Логичность и последовательность;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Грамотное оформление;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Уверенная защита;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38723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indoor, building, bathroom, white&#10;&#10;Description automatically generated">
            <a:extLst>
              <a:ext uri="{FF2B5EF4-FFF2-40B4-BE49-F238E27FC236}">
                <a16:creationId xmlns:a16="http://schemas.microsoft.com/office/drawing/2014/main" id="{039BAC5C-0719-41C5-A7C2-833ABD0EA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61950"/>
            <a:ext cx="628650" cy="604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47800" y="1590130"/>
            <a:ext cx="6587290" cy="144655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Aft>
                <a:spcPts val="900"/>
              </a:spcAft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Желаем удачи в литературно-краеведческих конкурсах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ET"/>
              </a:rPr>
              <a:t>!</a:t>
            </a:r>
          </a:p>
          <a:p>
            <a:pPr algn="ctr">
              <a:spcAft>
                <a:spcPts val="900"/>
              </a:spcAft>
            </a:pPr>
            <a:endParaRPr lang="ru-RU" b="1" dirty="0">
              <a:latin typeface="Times New Roman"/>
              <a:ea typeface="Times New Roman"/>
              <a:cs typeface="TimesET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C191FAE9-9120-E400-0461-C6E6311AD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023" y="2257906"/>
            <a:ext cx="4041775" cy="33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05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0D0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405</Words>
  <Application>Microsoft Office PowerPoint</Application>
  <PresentationFormat>Экран (16:9)</PresentationFormat>
  <Paragraphs>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Calibri</vt:lpstr>
      <vt:lpstr>Tahoma</vt:lpstr>
      <vt:lpstr>Times New Roman</vt:lpstr>
      <vt:lpstr>TimesET</vt:lpstr>
      <vt:lpstr>Wingdings</vt:lpstr>
      <vt:lpstr>Office Theme</vt:lpstr>
      <vt:lpstr>Презентация PowerPoint</vt:lpstr>
      <vt:lpstr>Шаг первый: выбор темы исследования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OfficeUSER</dc:creator>
  <cp:lastModifiedBy>Сергей Абрашкин</cp:lastModifiedBy>
  <cp:revision>74</cp:revision>
  <dcterms:created xsi:type="dcterms:W3CDTF">2022-10-18T11:19:53Z</dcterms:created>
  <dcterms:modified xsi:type="dcterms:W3CDTF">2025-08-21T14:12:38Z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2015-12-24T00:00:00Z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2022-10-18T00:00:00Z</vt:filetime>
  </property>
</Properties>
</file>